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3" r:id="rId5"/>
    <p:sldId id="261" r:id="rId6"/>
    <p:sldId id="260" r:id="rId7"/>
    <p:sldId id="264" r:id="rId8"/>
    <p:sldId id="266" r:id="rId9"/>
    <p:sldId id="268" r:id="rId10"/>
    <p:sldId id="267" r:id="rId11"/>
    <p:sldId id="265" r:id="rId12"/>
    <p:sldId id="272" r:id="rId13"/>
    <p:sldId id="273" r:id="rId14"/>
    <p:sldId id="271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16" y="7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7FEF-C25C-4390-8CD5-754AF77252A9}" type="datetimeFigureOut">
              <a:rPr lang="en-US" smtClean="0"/>
              <a:t>5/5/20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85A2-6C69-431C-A26B-3CE82F7B1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0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7FEF-C25C-4390-8CD5-754AF77252A9}" type="datetimeFigureOut">
              <a:rPr lang="en-US" smtClean="0"/>
              <a:t>5/5/20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85A2-6C69-431C-A26B-3CE82F7B1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31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7FEF-C25C-4390-8CD5-754AF77252A9}" type="datetimeFigureOut">
              <a:rPr lang="en-US" smtClean="0"/>
              <a:t>5/5/20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85A2-6C69-431C-A26B-3CE82F7B1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56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7FEF-C25C-4390-8CD5-754AF77252A9}" type="datetimeFigureOut">
              <a:rPr lang="en-US" smtClean="0"/>
              <a:t>5/5/20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85A2-6C69-431C-A26B-3CE82F7B1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4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7FEF-C25C-4390-8CD5-754AF77252A9}" type="datetimeFigureOut">
              <a:rPr lang="en-US" smtClean="0"/>
              <a:t>5/5/20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85A2-6C69-431C-A26B-3CE82F7B1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69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7FEF-C25C-4390-8CD5-754AF77252A9}" type="datetimeFigureOut">
              <a:rPr lang="en-US" smtClean="0"/>
              <a:t>5/5/20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85A2-6C69-431C-A26B-3CE82F7B1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32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7FEF-C25C-4390-8CD5-754AF77252A9}" type="datetimeFigureOut">
              <a:rPr lang="en-US" smtClean="0"/>
              <a:t>5/5/20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85A2-6C69-431C-A26B-3CE82F7B1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6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7FEF-C25C-4390-8CD5-754AF77252A9}" type="datetimeFigureOut">
              <a:rPr lang="en-US" smtClean="0"/>
              <a:t>5/5/20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85A2-6C69-431C-A26B-3CE82F7B1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93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7FEF-C25C-4390-8CD5-754AF77252A9}" type="datetimeFigureOut">
              <a:rPr lang="en-US" smtClean="0"/>
              <a:t>5/5/20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85A2-6C69-431C-A26B-3CE82F7B1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74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7FEF-C25C-4390-8CD5-754AF77252A9}" type="datetimeFigureOut">
              <a:rPr lang="en-US" smtClean="0"/>
              <a:t>5/5/20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85A2-6C69-431C-A26B-3CE82F7B1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80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7FEF-C25C-4390-8CD5-754AF77252A9}" type="datetimeFigureOut">
              <a:rPr lang="en-US" smtClean="0"/>
              <a:t>5/5/20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85A2-6C69-431C-A26B-3CE82F7B1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9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07FEF-C25C-4390-8CD5-754AF77252A9}" type="datetimeFigureOut">
              <a:rPr lang="en-US" smtClean="0"/>
              <a:t>5/5/20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F85A2-6C69-431C-A26B-3CE82F7B1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4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4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6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9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5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6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0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4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38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4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7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5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7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7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0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3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0</Words>
  <Application>Microsoft Macintosh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Eddie Holt</dc:creator>
  <cp:lastModifiedBy>Microsoft Office User</cp:lastModifiedBy>
  <cp:revision>11</cp:revision>
  <dcterms:created xsi:type="dcterms:W3CDTF">2020-05-01T20:14:16Z</dcterms:created>
  <dcterms:modified xsi:type="dcterms:W3CDTF">2020-05-06T02:49:16Z</dcterms:modified>
</cp:coreProperties>
</file>